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4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1B21-184E-4D60-A2E8-5CDBA4FE4D17}" type="datetimeFigureOut">
              <a:rPr lang="sv-SE" smtClean="0"/>
              <a:t>2016-09-09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E8EF-E303-4255-8BD2-D155D4B63A66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5334000"/>
            <a:ext cx="51054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Content Delivery </a:t>
            </a:r>
            <a:r>
              <a:rPr lang="en-US" dirty="0" err="1" smtClean="0"/>
              <a:t>Microservices</a:t>
            </a:r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895600"/>
            <a:ext cx="112270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Cache</a:t>
            </a:r>
            <a:endParaRPr lang="sv-SE" dirty="0" err="1" smtClean="0"/>
          </a:p>
        </p:txBody>
      </p:sp>
      <p:sp>
        <p:nvSpPr>
          <p:cNvPr id="6" name="TextBox 5"/>
          <p:cNvSpPr txBox="1"/>
          <p:nvPr/>
        </p:nvSpPr>
        <p:spPr>
          <a:xfrm>
            <a:off x="5791200" y="3352800"/>
            <a:ext cx="19812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/>
              <a:t>Deserializer</a:t>
            </a:r>
            <a:endParaRPr lang="sv-SE" dirty="0" err="1" smtClean="0"/>
          </a:p>
        </p:txBody>
      </p:sp>
      <p:sp>
        <p:nvSpPr>
          <p:cNvPr id="7" name="TextBox 6"/>
          <p:cNvSpPr txBox="1"/>
          <p:nvPr/>
        </p:nvSpPr>
        <p:spPr>
          <a:xfrm>
            <a:off x="3886200" y="2907268"/>
            <a:ext cx="38862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Factories</a:t>
            </a:r>
            <a:endParaRPr lang="sv-SE" dirty="0" err="1" smtClean="0"/>
          </a:p>
        </p:txBody>
      </p:sp>
      <p:sp>
        <p:nvSpPr>
          <p:cNvPr id="8" name="TextBox 7"/>
          <p:cNvSpPr txBox="1"/>
          <p:nvPr/>
        </p:nvSpPr>
        <p:spPr>
          <a:xfrm>
            <a:off x="2667000" y="3810000"/>
            <a:ext cx="5105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Providers</a:t>
            </a:r>
            <a:endParaRPr lang="sv-SE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48000" y="4191000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105400" y="4191000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33800" y="4419600"/>
            <a:ext cx="685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JMS status updates</a:t>
            </a:r>
            <a:endParaRPr lang="sv-SE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019800" y="4419600"/>
            <a:ext cx="685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err="1" smtClean="0"/>
              <a:t>RESTful</a:t>
            </a:r>
            <a:r>
              <a:rPr lang="en-US" dirty="0"/>
              <a:t> </a:t>
            </a:r>
            <a:r>
              <a:rPr lang="en-US" dirty="0" smtClean="0"/>
              <a:t>content</a:t>
            </a:r>
            <a:endParaRPr lang="sv-SE" dirty="0" smtClean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953000" y="23622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05400" y="23622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Native Objects</a:t>
            </a:r>
            <a:endParaRPr lang="sv-SE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1828800"/>
            <a:ext cx="5105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Controllers</a:t>
            </a:r>
            <a:endParaRPr lang="sv-SE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2667000" y="762000"/>
            <a:ext cx="51054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Views</a:t>
            </a:r>
            <a:endParaRPr lang="sv-SE" dirty="0" smtClean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53000" y="1295400"/>
            <a:ext cx="0" cy="53340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05400" y="12954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Native Objects</a:t>
            </a:r>
            <a:endParaRPr lang="sv-SE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457200" y="7620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View layer</a:t>
            </a:r>
            <a:endParaRPr lang="sv-SE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457200" y="18288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Controller layer</a:t>
            </a:r>
            <a:endParaRPr lang="sv-SE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457200" y="31242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Model layer</a:t>
            </a:r>
            <a:endParaRPr lang="sv-SE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457200" y="5181600"/>
            <a:ext cx="1447800" cy="60960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en-US" dirty="0" smtClean="0"/>
              <a:t>Source layer</a:t>
            </a:r>
            <a:endParaRPr lang="sv-SE" dirty="0" smtClean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T/>
        </a:sp3d>
      </a:spPr>
      <a:bodyPr wrap="square" rtlCol="0" anchor="ctr">
        <a:noAutofit/>
      </a:bodyPr>
      <a:lstStyle>
        <a:defPPr algn="ctr">
          <a:defRPr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Capgemini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Rogier Oudshoorn</dc:creator>
  <cp:lastModifiedBy>Rogier Oudshoorn</cp:lastModifiedBy>
  <cp:revision>3</cp:revision>
  <dcterms:created xsi:type="dcterms:W3CDTF">2016-09-09T08:36:38Z</dcterms:created>
  <dcterms:modified xsi:type="dcterms:W3CDTF">2016-09-09T08:56:13Z</dcterms:modified>
</cp:coreProperties>
</file>