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+ </a:t>
            </a:r>
            <a:r>
              <a:rPr lang="en-US" dirty="0" err="1" smtClean="0"/>
              <a:t>microservices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5105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Content Delivery </a:t>
            </a:r>
            <a:r>
              <a:rPr lang="en-US" dirty="0" err="1" smtClean="0"/>
              <a:t>Microservices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581400"/>
            <a:ext cx="11227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Cache</a:t>
            </a:r>
            <a:endParaRPr lang="sv-SE" dirty="0" err="1" smtClean="0"/>
          </a:p>
        </p:txBody>
      </p:sp>
      <p:sp>
        <p:nvSpPr>
          <p:cNvPr id="6" name="TextBox 5"/>
          <p:cNvSpPr txBox="1"/>
          <p:nvPr/>
        </p:nvSpPr>
        <p:spPr>
          <a:xfrm>
            <a:off x="5486400" y="4038600"/>
            <a:ext cx="1981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/>
              <a:t>Deserializer</a:t>
            </a:r>
            <a:endParaRPr lang="sv-SE" dirty="0" err="1" smtClean="0"/>
          </a:p>
        </p:txBody>
      </p:sp>
      <p:sp>
        <p:nvSpPr>
          <p:cNvPr id="7" name="TextBox 6"/>
          <p:cNvSpPr txBox="1"/>
          <p:nvPr/>
        </p:nvSpPr>
        <p:spPr>
          <a:xfrm>
            <a:off x="3581400" y="3593068"/>
            <a:ext cx="3886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Factories</a:t>
            </a:r>
            <a:endParaRPr lang="sv-SE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2362200" y="4495800"/>
            <a:ext cx="510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Providers</a:t>
            </a:r>
            <a:endParaRPr lang="sv-SE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8768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48768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5105400"/>
            <a:ext cx="685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JMS status updates</a:t>
            </a:r>
            <a:endParaRPr lang="sv-SE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5105400"/>
            <a:ext cx="685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err="1" smtClean="0"/>
              <a:t>RESTful</a:t>
            </a:r>
            <a:r>
              <a:rPr lang="en-US" dirty="0"/>
              <a:t> </a:t>
            </a:r>
            <a:r>
              <a:rPr lang="en-US" dirty="0" smtClean="0"/>
              <a:t>content</a:t>
            </a:r>
            <a:endParaRPr lang="sv-SE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48200" y="30480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30480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Native Objects</a:t>
            </a:r>
            <a:endParaRPr lang="sv-SE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2514600"/>
            <a:ext cx="5105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Controllers</a:t>
            </a:r>
            <a:endParaRPr lang="sv-SE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1447800"/>
            <a:ext cx="5105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Views</a:t>
            </a:r>
            <a:endParaRPr lang="sv-SE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8200" y="1981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00600" y="19812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Native Objects</a:t>
            </a:r>
            <a:endParaRPr lang="sv-SE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52400" y="13716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View layer</a:t>
            </a:r>
            <a:endParaRPr lang="sv-SE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52400" y="25146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Controller layer</a:t>
            </a:r>
            <a:endParaRPr lang="sv-SE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52400" y="38100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Model layer</a:t>
            </a:r>
            <a:endParaRPr lang="sv-SE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52400" y="58674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Source layer</a:t>
            </a:r>
            <a:endParaRPr lang="sv-S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rtlCol="0" anchor="ctr">
        <a:noAutofit/>
      </a:bodyPr>
      <a:lstStyle>
        <a:defPPr algn="ctr"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MVC + microservices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Rogier Oudshoorn</dc:creator>
  <cp:lastModifiedBy>Rogier Oudshoorn</cp:lastModifiedBy>
  <cp:revision>2</cp:revision>
  <dcterms:created xsi:type="dcterms:W3CDTF">2016-09-09T08:36:38Z</dcterms:created>
  <dcterms:modified xsi:type="dcterms:W3CDTF">2016-09-09T08:54:39Z</dcterms:modified>
</cp:coreProperties>
</file>